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 saveSubsetFonts="1">
  <p:sldMasterIdLst>
    <p:sldMasterId id="2147483658" r:id="rId1"/>
  </p:sldMasterIdLst>
  <p:notesMasterIdLst>
    <p:notesMasterId r:id="rId6"/>
  </p:notesMasterIdLst>
  <p:sldIdLst>
    <p:sldId id="256" r:id="rId2"/>
    <p:sldId id="257" r:id="rId3"/>
    <p:sldId id="259" r:id="rId4"/>
    <p:sldId id="258" r:id="rId5"/>
  </p:sldIdLst>
  <p:sldSz cx="12192000" cy="6858000"/>
  <p:notesSz cx="6858000" cy="9144000"/>
  <p:embeddedFontLst>
    <p:embeddedFont>
      <p:font typeface="Lato" panose="020F0502020204030203" pitchFamily="34" charset="0"/>
      <p:regular r:id="rId7"/>
      <p:bold r:id="rId8"/>
      <p:italic r:id="rId9"/>
      <p:boldItalic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BE0A66B-843E-4022-8986-046E2A983344}" v="45" dt="2025-10-23T12:51:15.4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5" autoAdjust="0"/>
    <p:restoredTop sz="94682" autoAdjust="0"/>
  </p:normalViewPr>
  <p:slideViewPr>
    <p:cSldViewPr>
      <p:cViewPr varScale="1">
        <p:scale>
          <a:sx n="71" d="100"/>
          <a:sy n="71" d="100"/>
        </p:scale>
        <p:origin x="67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drigo Rafael Villarreal Goulart" userId="eff9508d-ad7a-4a8c-a1e0-4de326732f81" providerId="ADAL" clId="{56BB8B36-7B30-4416-9B36-7311DB41A8F0}"/>
    <pc:docChg chg="undo custSel addSld delSld modSld addMainMaster delMainMaster modMainMaster">
      <pc:chgData name="Rodrigo Rafael Villarreal Goulart" userId="eff9508d-ad7a-4a8c-a1e0-4de326732f81" providerId="ADAL" clId="{56BB8B36-7B30-4416-9B36-7311DB41A8F0}" dt="2025-10-23T13:06:15.016" v="265" actId="680"/>
      <pc:docMkLst>
        <pc:docMk/>
      </pc:docMkLst>
      <pc:sldChg chg="del">
        <pc:chgData name="Rodrigo Rafael Villarreal Goulart" userId="eff9508d-ad7a-4a8c-a1e0-4de326732f81" providerId="ADAL" clId="{56BB8B36-7B30-4416-9B36-7311DB41A8F0}" dt="2025-10-17T14:37:02.011" v="26" actId="47"/>
        <pc:sldMkLst>
          <pc:docMk/>
          <pc:sldMk cId="0" sldId="256"/>
        </pc:sldMkLst>
      </pc:sldChg>
      <pc:sldChg chg="modSp new del mod">
        <pc:chgData name="Rodrigo Rafael Villarreal Goulart" userId="eff9508d-ad7a-4a8c-a1e0-4de326732f81" providerId="ADAL" clId="{56BB8B36-7B30-4416-9B36-7311DB41A8F0}" dt="2025-10-22T21:46:46.079" v="252" actId="47"/>
        <pc:sldMkLst>
          <pc:docMk/>
          <pc:sldMk cId="910953884" sldId="256"/>
        </pc:sldMkLst>
        <pc:spChg chg="mod">
          <ac:chgData name="Rodrigo Rafael Villarreal Goulart" userId="eff9508d-ad7a-4a8c-a1e0-4de326732f81" providerId="ADAL" clId="{56BB8B36-7B30-4416-9B36-7311DB41A8F0}" dt="2025-10-22T21:39:22.116" v="226" actId="6549"/>
          <ac:spMkLst>
            <pc:docMk/>
            <pc:sldMk cId="910953884" sldId="256"/>
            <ac:spMk id="2" creationId="{905276B9-54DC-32FE-0E3F-922F150AE495}"/>
          </ac:spMkLst>
        </pc:spChg>
        <pc:spChg chg="mod">
          <ac:chgData name="Rodrigo Rafael Villarreal Goulart" userId="eff9508d-ad7a-4a8c-a1e0-4de326732f81" providerId="ADAL" clId="{56BB8B36-7B30-4416-9B36-7311DB41A8F0}" dt="2025-10-22T21:38:08.314" v="156" actId="20577"/>
          <ac:spMkLst>
            <pc:docMk/>
            <pc:sldMk cId="910953884" sldId="256"/>
            <ac:spMk id="3" creationId="{6EA7E270-27C3-6C52-3E11-7E495868E980}"/>
          </ac:spMkLst>
        </pc:spChg>
      </pc:sldChg>
      <pc:sldChg chg="new">
        <pc:chgData name="Rodrigo Rafael Villarreal Goulart" userId="eff9508d-ad7a-4a8c-a1e0-4de326732f81" providerId="ADAL" clId="{56BB8B36-7B30-4416-9B36-7311DB41A8F0}" dt="2025-10-22T21:46:48.829" v="253" actId="680"/>
        <pc:sldMkLst>
          <pc:docMk/>
          <pc:sldMk cId="2862420870" sldId="256"/>
        </pc:sldMkLst>
      </pc:sldChg>
      <pc:sldChg chg="new">
        <pc:chgData name="Rodrigo Rafael Villarreal Goulart" userId="eff9508d-ad7a-4a8c-a1e0-4de326732f81" providerId="ADAL" clId="{56BB8B36-7B30-4416-9B36-7311DB41A8F0}" dt="2025-10-22T21:46:50.916" v="254" actId="680"/>
        <pc:sldMkLst>
          <pc:docMk/>
          <pc:sldMk cId="3295221071" sldId="257"/>
        </pc:sldMkLst>
      </pc:sldChg>
      <pc:sldChg chg="addSp delSp modSp new del mod modClrScheme chgLayout">
        <pc:chgData name="Rodrigo Rafael Villarreal Goulart" userId="eff9508d-ad7a-4a8c-a1e0-4de326732f81" providerId="ADAL" clId="{56BB8B36-7B30-4416-9B36-7311DB41A8F0}" dt="2025-10-22T21:46:46.079" v="252" actId="47"/>
        <pc:sldMkLst>
          <pc:docMk/>
          <pc:sldMk cId="3341082804" sldId="257"/>
        </pc:sldMkLst>
        <pc:spChg chg="add del mod ord">
          <ac:chgData name="Rodrigo Rafael Villarreal Goulart" userId="eff9508d-ad7a-4a8c-a1e0-4de326732f81" providerId="ADAL" clId="{56BB8B36-7B30-4416-9B36-7311DB41A8F0}" dt="2025-10-22T21:40:35.212" v="230" actId="478"/>
          <ac:spMkLst>
            <pc:docMk/>
            <pc:sldMk cId="3341082804" sldId="257"/>
            <ac:spMk id="8" creationId="{D3FD7F3E-6042-6A14-E7C2-D3371E913E52}"/>
          </ac:spMkLst>
        </pc:spChg>
        <pc:spChg chg="add del mod ord">
          <ac:chgData name="Rodrigo Rafael Villarreal Goulart" userId="eff9508d-ad7a-4a8c-a1e0-4de326732f81" providerId="ADAL" clId="{56BB8B36-7B30-4416-9B36-7311DB41A8F0}" dt="2025-10-22T21:39:29.546" v="227" actId="700"/>
          <ac:spMkLst>
            <pc:docMk/>
            <pc:sldMk cId="3341082804" sldId="257"/>
            <ac:spMk id="9" creationId="{3641B6AC-3A10-BB17-D6A0-3D64CD5C95F5}"/>
          </ac:spMkLst>
        </pc:spChg>
        <pc:spChg chg="mod ord">
          <ac:chgData name="Rodrigo Rafael Villarreal Goulart" userId="eff9508d-ad7a-4a8c-a1e0-4de326732f81" providerId="ADAL" clId="{56BB8B36-7B30-4416-9B36-7311DB41A8F0}" dt="2025-10-22T21:40:31.777" v="229" actId="700"/>
          <ac:spMkLst>
            <pc:docMk/>
            <pc:sldMk cId="3341082804" sldId="257"/>
            <ac:spMk id="10" creationId="{9128073E-F1EE-BB18-D5B3-8D5CF9F300C4}"/>
          </ac:spMkLst>
        </pc:spChg>
        <pc:spChg chg="mod ord">
          <ac:chgData name="Rodrigo Rafael Villarreal Goulart" userId="eff9508d-ad7a-4a8c-a1e0-4de326732f81" providerId="ADAL" clId="{56BB8B36-7B30-4416-9B36-7311DB41A8F0}" dt="2025-10-22T21:40:31.777" v="229" actId="700"/>
          <ac:spMkLst>
            <pc:docMk/>
            <pc:sldMk cId="3341082804" sldId="257"/>
            <ac:spMk id="11" creationId="{7DB79CD0-FC6E-9425-4F66-46BAE9475DE9}"/>
          </ac:spMkLst>
        </pc:spChg>
        <pc:picChg chg="add mod">
          <ac:chgData name="Rodrigo Rafael Villarreal Goulart" userId="eff9508d-ad7a-4a8c-a1e0-4de326732f81" providerId="ADAL" clId="{56BB8B36-7B30-4416-9B36-7311DB41A8F0}" dt="2025-10-22T21:41:14.894" v="235" actId="1076"/>
          <ac:picMkLst>
            <pc:docMk/>
            <pc:sldMk cId="3341082804" sldId="257"/>
            <ac:picMk id="3" creationId="{2CF3B409-8673-544E-C4C0-55B956641CDF}"/>
          </ac:picMkLst>
        </pc:picChg>
        <pc:picChg chg="add mod">
          <ac:chgData name="Rodrigo Rafael Villarreal Goulart" userId="eff9508d-ad7a-4a8c-a1e0-4de326732f81" providerId="ADAL" clId="{56BB8B36-7B30-4416-9B36-7311DB41A8F0}" dt="2025-10-22T21:41:11.345" v="234" actId="1076"/>
          <ac:picMkLst>
            <pc:docMk/>
            <pc:sldMk cId="3341082804" sldId="257"/>
            <ac:picMk id="5" creationId="{23A69C12-7E15-C416-0C32-6EC1C96492D6}"/>
          </ac:picMkLst>
        </pc:picChg>
      </pc:sldChg>
      <pc:sldChg chg="delSp del mod">
        <pc:chgData name="Rodrigo Rafael Villarreal Goulart" userId="eff9508d-ad7a-4a8c-a1e0-4de326732f81" providerId="ADAL" clId="{56BB8B36-7B30-4416-9B36-7311DB41A8F0}" dt="2025-10-17T14:36:58.428" v="23" actId="47"/>
        <pc:sldMkLst>
          <pc:docMk/>
          <pc:sldMk cId="0" sldId="258"/>
        </pc:sldMkLst>
      </pc:sldChg>
      <pc:sldChg chg="new">
        <pc:chgData name="Rodrigo Rafael Villarreal Goulart" userId="eff9508d-ad7a-4a8c-a1e0-4de326732f81" providerId="ADAL" clId="{56BB8B36-7B30-4416-9B36-7311DB41A8F0}" dt="2025-10-22T21:46:52.953" v="255" actId="680"/>
        <pc:sldMkLst>
          <pc:docMk/>
          <pc:sldMk cId="2263935705" sldId="258"/>
        </pc:sldMkLst>
      </pc:sldChg>
      <pc:sldChg chg="new del">
        <pc:chgData name="Rodrigo Rafael Villarreal Goulart" userId="eff9508d-ad7a-4a8c-a1e0-4de326732f81" providerId="ADAL" clId="{56BB8B36-7B30-4416-9B36-7311DB41A8F0}" dt="2025-10-22T21:46:46.079" v="252" actId="47"/>
        <pc:sldMkLst>
          <pc:docMk/>
          <pc:sldMk cId="4171046040" sldId="258"/>
        </pc:sldMkLst>
      </pc:sldChg>
      <pc:sldChg chg="new">
        <pc:chgData name="Rodrigo Rafael Villarreal Goulart" userId="eff9508d-ad7a-4a8c-a1e0-4de326732f81" providerId="ADAL" clId="{56BB8B36-7B30-4416-9B36-7311DB41A8F0}" dt="2025-10-23T13:06:15.016" v="265" actId="680"/>
        <pc:sldMkLst>
          <pc:docMk/>
          <pc:sldMk cId="2042752232" sldId="259"/>
        </pc:sldMkLst>
      </pc:sldChg>
      <pc:sldChg chg="addSp modSp add del mod">
        <pc:chgData name="Rodrigo Rafael Villarreal Goulart" userId="eff9508d-ad7a-4a8c-a1e0-4de326732f81" providerId="ADAL" clId="{56BB8B36-7B30-4416-9B36-7311DB41A8F0}" dt="2025-10-22T21:46:46.079" v="252" actId="47"/>
        <pc:sldMkLst>
          <pc:docMk/>
          <pc:sldMk cId="3057718934" sldId="259"/>
        </pc:sldMkLst>
        <pc:picChg chg="mod">
          <ac:chgData name="Rodrigo Rafael Villarreal Goulart" userId="eff9508d-ad7a-4a8c-a1e0-4de326732f81" providerId="ADAL" clId="{56BB8B36-7B30-4416-9B36-7311DB41A8F0}" dt="2025-10-22T21:41:59.200" v="237" actId="14826"/>
          <ac:picMkLst>
            <pc:docMk/>
            <pc:sldMk cId="3057718934" sldId="259"/>
            <ac:picMk id="3" creationId="{B458F54C-AB8C-5D22-8008-E04970CD588D}"/>
          </ac:picMkLst>
        </pc:picChg>
        <pc:picChg chg="add mod">
          <ac:chgData name="Rodrigo Rafael Villarreal Goulart" userId="eff9508d-ad7a-4a8c-a1e0-4de326732f81" providerId="ADAL" clId="{56BB8B36-7B30-4416-9B36-7311DB41A8F0}" dt="2025-10-22T21:42:31.242" v="240" actId="1076"/>
          <ac:picMkLst>
            <pc:docMk/>
            <pc:sldMk cId="3057718934" sldId="259"/>
            <ac:picMk id="4" creationId="{8B38AF6A-79B4-9DDE-788E-7678FAEA4115}"/>
          </ac:picMkLst>
        </pc:picChg>
      </pc:sldChg>
      <pc:sldChg chg="modSp del">
        <pc:chgData name="Rodrigo Rafael Villarreal Goulart" userId="eff9508d-ad7a-4a8c-a1e0-4de326732f81" providerId="ADAL" clId="{56BB8B36-7B30-4416-9B36-7311DB41A8F0}" dt="2025-10-17T14:36:59.917" v="25" actId="47"/>
        <pc:sldMkLst>
          <pc:docMk/>
          <pc:sldMk cId="3942524021" sldId="259"/>
        </pc:sldMkLst>
      </pc:sldChg>
      <pc:sldChg chg="modSp del">
        <pc:chgData name="Rodrigo Rafael Villarreal Goulart" userId="eff9508d-ad7a-4a8c-a1e0-4de326732f81" providerId="ADAL" clId="{56BB8B36-7B30-4416-9B36-7311DB41A8F0}" dt="2025-10-17T14:36:59.389" v="24" actId="47"/>
        <pc:sldMkLst>
          <pc:docMk/>
          <pc:sldMk cId="746644617" sldId="260"/>
        </pc:sldMkLst>
      </pc:sldChg>
      <pc:sldChg chg="addSp modSp add del mod">
        <pc:chgData name="Rodrigo Rafael Villarreal Goulart" userId="eff9508d-ad7a-4a8c-a1e0-4de326732f81" providerId="ADAL" clId="{56BB8B36-7B30-4416-9B36-7311DB41A8F0}" dt="2025-10-22T21:46:46.079" v="252" actId="47"/>
        <pc:sldMkLst>
          <pc:docMk/>
          <pc:sldMk cId="2061916096" sldId="260"/>
        </pc:sldMkLst>
        <pc:picChg chg="mod">
          <ac:chgData name="Rodrigo Rafael Villarreal Goulart" userId="eff9508d-ad7a-4a8c-a1e0-4de326732f81" providerId="ADAL" clId="{56BB8B36-7B30-4416-9B36-7311DB41A8F0}" dt="2025-10-22T21:43:09.280" v="242" actId="14826"/>
          <ac:picMkLst>
            <pc:docMk/>
            <pc:sldMk cId="2061916096" sldId="260"/>
            <ac:picMk id="3" creationId="{9AD9E7F2-E39E-B89C-1122-B7B7AC0AA61F}"/>
          </ac:picMkLst>
        </pc:picChg>
        <pc:picChg chg="add mod">
          <ac:chgData name="Rodrigo Rafael Villarreal Goulart" userId="eff9508d-ad7a-4a8c-a1e0-4de326732f81" providerId="ADAL" clId="{56BB8B36-7B30-4416-9B36-7311DB41A8F0}" dt="2025-10-22T21:43:46.112" v="247" actId="1076"/>
          <ac:picMkLst>
            <pc:docMk/>
            <pc:sldMk cId="2061916096" sldId="260"/>
            <ac:picMk id="6" creationId="{50C8ABF0-070D-683A-9046-A01DBC4B2E77}"/>
          </ac:picMkLst>
        </pc:picChg>
      </pc:sldChg>
      <pc:sldChg chg="addSp modSp add del mod">
        <pc:chgData name="Rodrigo Rafael Villarreal Goulart" userId="eff9508d-ad7a-4a8c-a1e0-4de326732f81" providerId="ADAL" clId="{56BB8B36-7B30-4416-9B36-7311DB41A8F0}" dt="2025-10-22T21:46:46.079" v="252" actId="47"/>
        <pc:sldMkLst>
          <pc:docMk/>
          <pc:sldMk cId="3437224485" sldId="261"/>
        </pc:sldMkLst>
        <pc:picChg chg="mod">
          <ac:chgData name="Rodrigo Rafael Villarreal Goulart" userId="eff9508d-ad7a-4a8c-a1e0-4de326732f81" providerId="ADAL" clId="{56BB8B36-7B30-4416-9B36-7311DB41A8F0}" dt="2025-10-22T21:44:39.867" v="249" actId="14826"/>
          <ac:picMkLst>
            <pc:docMk/>
            <pc:sldMk cId="3437224485" sldId="261"/>
            <ac:picMk id="3" creationId="{A7BE02C6-6F5E-C38F-4952-79A84C8F894D}"/>
          </ac:picMkLst>
        </pc:picChg>
        <pc:picChg chg="add mod">
          <ac:chgData name="Rodrigo Rafael Villarreal Goulart" userId="eff9508d-ad7a-4a8c-a1e0-4de326732f81" providerId="ADAL" clId="{56BB8B36-7B30-4416-9B36-7311DB41A8F0}" dt="2025-10-22T21:45:12.473" v="251" actId="1076"/>
          <ac:picMkLst>
            <pc:docMk/>
            <pc:sldMk cId="3437224485" sldId="261"/>
            <ac:picMk id="7" creationId="{D983C6DC-CBED-D272-03B8-F03CF84381AB}"/>
          </ac:picMkLst>
        </pc:picChg>
      </pc:sldChg>
      <pc:sldMasterChg chg="del">
        <pc:chgData name="Rodrigo Rafael Villarreal Goulart" userId="eff9508d-ad7a-4a8c-a1e0-4de326732f81" providerId="ADAL" clId="{56BB8B36-7B30-4416-9B36-7311DB41A8F0}" dt="2025-10-17T14:32:13.875" v="1" actId="2696"/>
        <pc:sldMasterMkLst>
          <pc:docMk/>
          <pc:sldMasterMk cId="1382049414" sldId="2147483657"/>
        </pc:sldMasterMkLst>
      </pc:sldMasterChg>
      <pc:sldMasterChg chg="addSp delSp modSp mod setBg addSldLayout delSldLayout modSldLayout sldLayoutOrd">
        <pc:chgData name="Rodrigo Rafael Villarreal Goulart" userId="eff9508d-ad7a-4a8c-a1e0-4de326732f81" providerId="ADAL" clId="{56BB8B36-7B30-4416-9B36-7311DB41A8F0}" dt="2025-10-23T12:51:22.574" v="264" actId="14100"/>
        <pc:sldMasterMkLst>
          <pc:docMk/>
          <pc:sldMasterMk cId="763546588" sldId="2147483658"/>
        </pc:sldMasterMkLst>
        <pc:sldLayoutChg chg="addSp delSp modSp mod setBg">
          <pc:chgData name="Rodrigo Rafael Villarreal Goulart" userId="eff9508d-ad7a-4a8c-a1e0-4de326732f81" providerId="ADAL" clId="{56BB8B36-7B30-4416-9B36-7311DB41A8F0}" dt="2025-10-17T14:34:52.729" v="18"/>
          <pc:sldLayoutMkLst>
            <pc:docMk/>
            <pc:sldMasterMk cId="763546588" sldId="2147483658"/>
            <pc:sldLayoutMk cId="1082473636" sldId="2147483659"/>
          </pc:sldLayoutMkLst>
        </pc:sldLayoutChg>
        <pc:sldLayoutChg chg="addSp delSp modSp mod">
          <pc:chgData name="Rodrigo Rafael Villarreal Goulart" userId="eff9508d-ad7a-4a8c-a1e0-4de326732f81" providerId="ADAL" clId="{56BB8B36-7B30-4416-9B36-7311DB41A8F0}" dt="2025-10-17T14:56:41.889" v="68" actId="404"/>
          <pc:sldLayoutMkLst>
            <pc:docMk/>
            <pc:sldMasterMk cId="763546588" sldId="2147483658"/>
            <pc:sldLayoutMk cId="2370122635" sldId="2147483660"/>
          </pc:sldLayoutMkLst>
          <pc:spChg chg="add mod">
            <ac:chgData name="Rodrigo Rafael Villarreal Goulart" userId="eff9508d-ad7a-4a8c-a1e0-4de326732f81" providerId="ADAL" clId="{56BB8B36-7B30-4416-9B36-7311DB41A8F0}" dt="2025-10-17T14:55:27.440" v="60"/>
            <ac:spMkLst>
              <pc:docMk/>
              <pc:sldMasterMk cId="763546588" sldId="2147483658"/>
              <pc:sldLayoutMk cId="2370122635" sldId="2147483660"/>
              <ac:spMk id="5" creationId="{C621EF08-C71F-2725-5FC6-BF3CED250ED9}"/>
            </ac:spMkLst>
          </pc:spChg>
          <pc:spChg chg="add mod">
            <ac:chgData name="Rodrigo Rafael Villarreal Goulart" userId="eff9508d-ad7a-4a8c-a1e0-4de326732f81" providerId="ADAL" clId="{56BB8B36-7B30-4416-9B36-7311DB41A8F0}" dt="2025-10-17T14:56:35.569" v="65" actId="404"/>
            <ac:spMkLst>
              <pc:docMk/>
              <pc:sldMasterMk cId="763546588" sldId="2147483658"/>
              <pc:sldLayoutMk cId="2370122635" sldId="2147483660"/>
              <ac:spMk id="8" creationId="{06CC098C-70B3-FE1A-8DA0-709826CF99E2}"/>
            </ac:spMkLst>
          </pc:spChg>
          <pc:spChg chg="add mod">
            <ac:chgData name="Rodrigo Rafael Villarreal Goulart" userId="eff9508d-ad7a-4a8c-a1e0-4de326732f81" providerId="ADAL" clId="{56BB8B36-7B30-4416-9B36-7311DB41A8F0}" dt="2025-10-17T14:56:41.889" v="68" actId="404"/>
            <ac:spMkLst>
              <pc:docMk/>
              <pc:sldMasterMk cId="763546588" sldId="2147483658"/>
              <pc:sldLayoutMk cId="2370122635" sldId="2147483660"/>
              <ac:spMk id="9" creationId="{B1B059CF-75C8-8876-6BA9-27743746EB05}"/>
            </ac:spMkLst>
          </pc:spChg>
        </pc:sldLayoutChg>
        <pc:sldLayoutChg chg="setBg">
          <pc:chgData name="Rodrigo Rafael Villarreal Goulart" userId="eff9508d-ad7a-4a8c-a1e0-4de326732f81" providerId="ADAL" clId="{56BB8B36-7B30-4416-9B36-7311DB41A8F0}" dt="2025-10-17T14:36:36.369" v="22"/>
          <pc:sldLayoutMkLst>
            <pc:docMk/>
            <pc:sldMasterMk cId="763546588" sldId="2147483658"/>
            <pc:sldLayoutMk cId="3164154300" sldId="2147483661"/>
          </pc:sldLayoutMkLst>
        </pc:sldLayoutChg>
        <pc:sldLayoutChg chg="del">
          <pc:chgData name="Rodrigo Rafael Villarreal Goulart" userId="eff9508d-ad7a-4a8c-a1e0-4de326732f81" providerId="ADAL" clId="{56BB8B36-7B30-4416-9B36-7311DB41A8F0}" dt="2025-10-17T14:37:02.011" v="26" actId="47"/>
          <pc:sldLayoutMkLst>
            <pc:docMk/>
            <pc:sldMasterMk cId="763546588" sldId="2147483658"/>
            <pc:sldLayoutMk cId="551298535" sldId="2147483662"/>
          </pc:sldLayoutMkLst>
        </pc:sldLayoutChg>
        <pc:sldLayoutChg chg="ord">
          <pc:chgData name="Rodrigo Rafael Villarreal Goulart" userId="eff9508d-ad7a-4a8c-a1e0-4de326732f81" providerId="ADAL" clId="{56BB8B36-7B30-4416-9B36-7311DB41A8F0}" dt="2025-10-21T13:29:17.875" v="69" actId="20578"/>
          <pc:sldLayoutMkLst>
            <pc:docMk/>
            <pc:sldMasterMk cId="763546588" sldId="2147483658"/>
            <pc:sldLayoutMk cId="3373775818" sldId="2147483662"/>
          </pc:sldLayoutMkLst>
        </pc:sldLayoutChg>
        <pc:sldLayoutChg chg="delSp add mod modTransition">
          <pc:chgData name="Rodrigo Rafael Villarreal Goulart" userId="eff9508d-ad7a-4a8c-a1e0-4de326732f81" providerId="ADAL" clId="{56BB8B36-7B30-4416-9B36-7311DB41A8F0}" dt="2025-10-21T13:29:26.162" v="72" actId="478"/>
          <pc:sldLayoutMkLst>
            <pc:docMk/>
            <pc:sldMasterMk cId="763546588" sldId="2147483658"/>
            <pc:sldLayoutMk cId="4009738945" sldId="2147483663"/>
          </pc:sldLayoutMkLst>
        </pc:sldLayoutChg>
        <pc:sldLayoutChg chg="delSp add mod modTransition">
          <pc:chgData name="Rodrigo Rafael Villarreal Goulart" userId="eff9508d-ad7a-4a8c-a1e0-4de326732f81" providerId="ADAL" clId="{56BB8B36-7B30-4416-9B36-7311DB41A8F0}" dt="2025-10-21T13:29:52.521" v="74" actId="478"/>
          <pc:sldLayoutMkLst>
            <pc:docMk/>
            <pc:sldMasterMk cId="763546588" sldId="2147483658"/>
            <pc:sldLayoutMk cId="4246847815" sldId="2147483664"/>
          </pc:sldLayoutMkLst>
        </pc:sldLayoutChg>
        <pc:sldLayoutChg chg="addSp delSp modSp add mod modTransition">
          <pc:chgData name="Rodrigo Rafael Villarreal Goulart" userId="eff9508d-ad7a-4a8c-a1e0-4de326732f81" providerId="ADAL" clId="{56BB8B36-7B30-4416-9B36-7311DB41A8F0}" dt="2025-10-23T12:51:22.574" v="264" actId="14100"/>
          <pc:sldLayoutMkLst>
            <pc:docMk/>
            <pc:sldMasterMk cId="763546588" sldId="2147483658"/>
            <pc:sldLayoutMk cId="3660783781" sldId="2147483665"/>
          </pc:sldLayoutMkLst>
          <pc:spChg chg="add del">
            <ac:chgData name="Rodrigo Rafael Villarreal Goulart" userId="eff9508d-ad7a-4a8c-a1e0-4de326732f81" providerId="ADAL" clId="{56BB8B36-7B30-4416-9B36-7311DB41A8F0}" dt="2025-10-23T12:51:15.420" v="263" actId="11529"/>
            <ac:spMkLst>
              <pc:docMk/>
              <pc:sldMasterMk cId="763546588" sldId="2147483658"/>
              <pc:sldLayoutMk cId="3660783781" sldId="2147483665"/>
              <ac:spMk id="2" creationId="{CD8F6BF9-CD8F-3298-48C1-4E1252111CA0}"/>
            </ac:spMkLst>
          </pc:spChg>
          <pc:spChg chg="add mod">
            <ac:chgData name="Rodrigo Rafael Villarreal Goulart" userId="eff9508d-ad7a-4a8c-a1e0-4de326732f81" providerId="ADAL" clId="{56BB8B36-7B30-4416-9B36-7311DB41A8F0}" dt="2025-10-23T12:51:22.574" v="264" actId="14100"/>
            <ac:spMkLst>
              <pc:docMk/>
              <pc:sldMasterMk cId="763546588" sldId="2147483658"/>
              <pc:sldLayoutMk cId="3660783781" sldId="2147483665"/>
              <ac:spMk id="3" creationId="{5AE234C3-8922-1ED9-D662-CC3C2F6EF543}"/>
            </ac:spMkLst>
          </pc:spChg>
          <pc:spChg chg="mod">
            <ac:chgData name="Rodrigo Rafael Villarreal Goulart" userId="eff9508d-ad7a-4a8c-a1e0-4de326732f81" providerId="ADAL" clId="{56BB8B36-7B30-4416-9B36-7311DB41A8F0}" dt="2025-10-23T12:50:41.838" v="261" actId="14100"/>
            <ac:spMkLst>
              <pc:docMk/>
              <pc:sldMasterMk cId="763546588" sldId="2147483658"/>
              <pc:sldLayoutMk cId="3660783781" sldId="2147483665"/>
              <ac:spMk id="6" creationId="{078A583D-1DA9-4B05-9A76-C830720A151A}"/>
            </ac:spMkLst>
          </pc:spChg>
          <pc:spChg chg="mod">
            <ac:chgData name="Rodrigo Rafael Villarreal Goulart" userId="eff9508d-ad7a-4a8c-a1e0-4de326732f81" providerId="ADAL" clId="{56BB8B36-7B30-4416-9B36-7311DB41A8F0}" dt="2025-10-23T12:50:46.861" v="262" actId="14100"/>
            <ac:spMkLst>
              <pc:docMk/>
              <pc:sldMasterMk cId="763546588" sldId="2147483658"/>
              <pc:sldLayoutMk cId="3660783781" sldId="2147483665"/>
              <ac:spMk id="7" creationId="{9F514EA5-C6AA-4E72-A3CC-F5623979D2B7}"/>
            </ac:spMkLst>
          </pc:spChg>
        </pc:sldLayoutChg>
      </pc:sldMasterChg>
      <pc:sldMasterChg chg="new del mod addSldLayout">
        <pc:chgData name="Rodrigo Rafael Villarreal Goulart" userId="eff9508d-ad7a-4a8c-a1e0-4de326732f81" providerId="ADAL" clId="{56BB8B36-7B30-4416-9B36-7311DB41A8F0}" dt="2025-10-17T14:50:37.781" v="32" actId="2696"/>
        <pc:sldMasterMkLst>
          <pc:docMk/>
          <pc:sldMasterMk cId="1808977156" sldId="2147483663"/>
        </pc:sldMasterMkLst>
        <pc:sldLayoutChg chg="new replId">
          <pc:chgData name="Rodrigo Rafael Villarreal Goulart" userId="eff9508d-ad7a-4a8c-a1e0-4de326732f81" providerId="ADAL" clId="{56BB8B36-7B30-4416-9B36-7311DB41A8F0}" dt="2025-10-17T14:49:58.661" v="30" actId="6938"/>
          <pc:sldLayoutMkLst>
            <pc:docMk/>
            <pc:sldMasterMk cId="1808977156" sldId="2147483663"/>
            <pc:sldLayoutMk cId="4091446365" sldId="2147483664"/>
          </pc:sldLayoutMkLst>
        </pc:sldLayoutChg>
        <pc:sldLayoutChg chg="new replId">
          <pc:chgData name="Rodrigo Rafael Villarreal Goulart" userId="eff9508d-ad7a-4a8c-a1e0-4de326732f81" providerId="ADAL" clId="{56BB8B36-7B30-4416-9B36-7311DB41A8F0}" dt="2025-10-17T14:49:58.661" v="30" actId="6938"/>
          <pc:sldLayoutMkLst>
            <pc:docMk/>
            <pc:sldMasterMk cId="1808977156" sldId="2147483663"/>
            <pc:sldLayoutMk cId="2434072618" sldId="2147483665"/>
          </pc:sldLayoutMkLst>
        </pc:sldLayoutChg>
        <pc:sldLayoutChg chg="new replId">
          <pc:chgData name="Rodrigo Rafael Villarreal Goulart" userId="eff9508d-ad7a-4a8c-a1e0-4de326732f81" providerId="ADAL" clId="{56BB8B36-7B30-4416-9B36-7311DB41A8F0}" dt="2025-10-17T14:49:58.661" v="30" actId="6938"/>
          <pc:sldLayoutMkLst>
            <pc:docMk/>
            <pc:sldMasterMk cId="1808977156" sldId="2147483663"/>
            <pc:sldLayoutMk cId="1098779256" sldId="2147483666"/>
          </pc:sldLayoutMkLst>
        </pc:sldLayoutChg>
        <pc:sldLayoutChg chg="new replId">
          <pc:chgData name="Rodrigo Rafael Villarreal Goulart" userId="eff9508d-ad7a-4a8c-a1e0-4de326732f81" providerId="ADAL" clId="{56BB8B36-7B30-4416-9B36-7311DB41A8F0}" dt="2025-10-17T14:49:58.661" v="30" actId="6938"/>
          <pc:sldLayoutMkLst>
            <pc:docMk/>
            <pc:sldMasterMk cId="1808977156" sldId="2147483663"/>
            <pc:sldLayoutMk cId="2570850546" sldId="2147483667"/>
          </pc:sldLayoutMkLst>
        </pc:sldLayoutChg>
        <pc:sldLayoutChg chg="new replId">
          <pc:chgData name="Rodrigo Rafael Villarreal Goulart" userId="eff9508d-ad7a-4a8c-a1e0-4de326732f81" providerId="ADAL" clId="{56BB8B36-7B30-4416-9B36-7311DB41A8F0}" dt="2025-10-17T14:49:58.661" v="30" actId="6938"/>
          <pc:sldLayoutMkLst>
            <pc:docMk/>
            <pc:sldMasterMk cId="1808977156" sldId="2147483663"/>
            <pc:sldLayoutMk cId="2669898963" sldId="2147483668"/>
          </pc:sldLayoutMkLst>
        </pc:sldLayoutChg>
        <pc:sldLayoutChg chg="new replId">
          <pc:chgData name="Rodrigo Rafael Villarreal Goulart" userId="eff9508d-ad7a-4a8c-a1e0-4de326732f81" providerId="ADAL" clId="{56BB8B36-7B30-4416-9B36-7311DB41A8F0}" dt="2025-10-17T14:49:58.661" v="30" actId="6938"/>
          <pc:sldLayoutMkLst>
            <pc:docMk/>
            <pc:sldMasterMk cId="1808977156" sldId="2147483663"/>
            <pc:sldLayoutMk cId="644376977" sldId="2147483669"/>
          </pc:sldLayoutMkLst>
        </pc:sldLayoutChg>
        <pc:sldLayoutChg chg="new replId">
          <pc:chgData name="Rodrigo Rafael Villarreal Goulart" userId="eff9508d-ad7a-4a8c-a1e0-4de326732f81" providerId="ADAL" clId="{56BB8B36-7B30-4416-9B36-7311DB41A8F0}" dt="2025-10-17T14:49:58.661" v="30" actId="6938"/>
          <pc:sldLayoutMkLst>
            <pc:docMk/>
            <pc:sldMasterMk cId="1808977156" sldId="2147483663"/>
            <pc:sldLayoutMk cId="944021341" sldId="2147483670"/>
          </pc:sldLayoutMkLst>
        </pc:sldLayoutChg>
        <pc:sldLayoutChg chg="new replId">
          <pc:chgData name="Rodrigo Rafael Villarreal Goulart" userId="eff9508d-ad7a-4a8c-a1e0-4de326732f81" providerId="ADAL" clId="{56BB8B36-7B30-4416-9B36-7311DB41A8F0}" dt="2025-10-17T14:49:58.661" v="30" actId="6938"/>
          <pc:sldLayoutMkLst>
            <pc:docMk/>
            <pc:sldMasterMk cId="1808977156" sldId="2147483663"/>
            <pc:sldLayoutMk cId="2783361781" sldId="2147483671"/>
          </pc:sldLayoutMkLst>
        </pc:sldLayoutChg>
        <pc:sldLayoutChg chg="new replId">
          <pc:chgData name="Rodrigo Rafael Villarreal Goulart" userId="eff9508d-ad7a-4a8c-a1e0-4de326732f81" providerId="ADAL" clId="{56BB8B36-7B30-4416-9B36-7311DB41A8F0}" dt="2025-10-17T14:49:58.661" v="30" actId="6938"/>
          <pc:sldLayoutMkLst>
            <pc:docMk/>
            <pc:sldMasterMk cId="1808977156" sldId="2147483663"/>
            <pc:sldLayoutMk cId="1843379515" sldId="2147483672"/>
          </pc:sldLayoutMkLst>
        </pc:sldLayoutChg>
        <pc:sldLayoutChg chg="new replId">
          <pc:chgData name="Rodrigo Rafael Villarreal Goulart" userId="eff9508d-ad7a-4a8c-a1e0-4de326732f81" providerId="ADAL" clId="{56BB8B36-7B30-4416-9B36-7311DB41A8F0}" dt="2025-10-17T14:49:58.661" v="30" actId="6938"/>
          <pc:sldLayoutMkLst>
            <pc:docMk/>
            <pc:sldMasterMk cId="1808977156" sldId="2147483663"/>
            <pc:sldLayoutMk cId="1699431180" sldId="2147483673"/>
          </pc:sldLayoutMkLst>
        </pc:sldLayoutChg>
        <pc:sldLayoutChg chg="new replId">
          <pc:chgData name="Rodrigo Rafael Villarreal Goulart" userId="eff9508d-ad7a-4a8c-a1e0-4de326732f81" providerId="ADAL" clId="{56BB8B36-7B30-4416-9B36-7311DB41A8F0}" dt="2025-10-17T14:49:58.661" v="30" actId="6938"/>
          <pc:sldLayoutMkLst>
            <pc:docMk/>
            <pc:sldMasterMk cId="1808977156" sldId="2147483663"/>
            <pc:sldLayoutMk cId="1670150721" sldId="2147483674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23EBB0-1660-4BF7-8D6C-7E88D1CEEAB1}" type="datetimeFigureOut">
              <a:rPr lang="pt-BR" smtClean="0"/>
              <a:t>23/10/2025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FCA475-E677-48C2-B1BC-C48B6B83FA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92152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>
            <a:extLst>
              <a:ext uri="{FF2B5EF4-FFF2-40B4-BE49-F238E27FC236}">
                <a16:creationId xmlns:a16="http://schemas.microsoft.com/office/drawing/2014/main" id="{BA0ECF0B-4B33-539F-D20F-4D4D6E5AE47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3000" y="1828800"/>
            <a:ext cx="9906000" cy="1325563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r>
              <a:rPr lang="pt-BR" dirty="0"/>
              <a:t>Título</a:t>
            </a:r>
          </a:p>
        </p:txBody>
      </p:sp>
      <p:sp>
        <p:nvSpPr>
          <p:cNvPr id="8" name="Espaço Reservado para Texto 7">
            <a:extLst>
              <a:ext uri="{FF2B5EF4-FFF2-40B4-BE49-F238E27FC236}">
                <a16:creationId xmlns:a16="http://schemas.microsoft.com/office/drawing/2014/main" id="{0AECC0C3-0E63-0C14-EE9C-6815A51FBA1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3000" y="3331381"/>
            <a:ext cx="5638800" cy="1143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pPr lvl="0"/>
            <a:r>
              <a:rPr lang="pt-BR" sz="2200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Nome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82473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beçalh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Título 1">
            <a:extLst>
              <a:ext uri="{FF2B5EF4-FFF2-40B4-BE49-F238E27FC236}">
                <a16:creationId xmlns:a16="http://schemas.microsoft.com/office/drawing/2014/main" id="{078A583D-1DA9-4B05-9A76-C830720A1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pt-BR" dirty="0"/>
          </a:p>
        </p:txBody>
      </p:sp>
      <p:sp>
        <p:nvSpPr>
          <p:cNvPr id="7" name="Espaço Reservado para Texto 2">
            <a:extLst>
              <a:ext uri="{FF2B5EF4-FFF2-40B4-BE49-F238E27FC236}">
                <a16:creationId xmlns:a16="http://schemas.microsoft.com/office/drawing/2014/main" id="{9F514EA5-C6AA-4E72-A3CC-F5623979D2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BR" dirty="0"/>
          </a:p>
        </p:txBody>
      </p:sp>
      <p:sp>
        <p:nvSpPr>
          <p:cNvPr id="5" name="Espaço Reservado para Data 2">
            <a:extLst>
              <a:ext uri="{FF2B5EF4-FFF2-40B4-BE49-F238E27FC236}">
                <a16:creationId xmlns:a16="http://schemas.microsoft.com/office/drawing/2014/main" id="{C621EF08-C71F-2725-5FC6-BF3CED250E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133600" y="6356350"/>
            <a:ext cx="1447800" cy="365125"/>
          </a:xfrm>
          <a:prstGeom prst="rect">
            <a:avLst/>
          </a:prstGeom>
        </p:spPr>
        <p:txBody>
          <a:bodyPr/>
          <a:lstStyle>
            <a:lvl1pPr algn="ctr">
              <a:defRPr sz="1400"/>
            </a:lvl1pPr>
          </a:lstStyle>
          <a:p>
            <a:fld id="{E9B7E75D-2E30-4703-8884-DEF156A665F5}" type="datetime1">
              <a:rPr lang="pt-BR" smtClean="0"/>
              <a:pPr/>
              <a:t>23/10/2025</a:t>
            </a:fld>
            <a:endParaRPr lang="pt-BR" dirty="0"/>
          </a:p>
        </p:txBody>
      </p:sp>
      <p:sp>
        <p:nvSpPr>
          <p:cNvPr id="8" name="Espaço Reservado para Rodapé 6">
            <a:extLst>
              <a:ext uri="{FF2B5EF4-FFF2-40B4-BE49-F238E27FC236}">
                <a16:creationId xmlns:a16="http://schemas.microsoft.com/office/drawing/2014/main" id="{06CC098C-70B3-FE1A-8DA0-709826CF9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algn="ctr">
              <a:defRPr sz="1400"/>
            </a:lvl1pPr>
          </a:lstStyle>
          <a:p>
            <a:r>
              <a:rPr lang="pt-BR"/>
              <a:t>Teste Rodapé</a:t>
            </a:r>
            <a:endParaRPr lang="pt-BR" dirty="0"/>
          </a:p>
        </p:txBody>
      </p:sp>
      <p:sp>
        <p:nvSpPr>
          <p:cNvPr id="9" name="Espaço Reservado para Número de Slide 7">
            <a:extLst>
              <a:ext uri="{FF2B5EF4-FFF2-40B4-BE49-F238E27FC236}">
                <a16:creationId xmlns:a16="http://schemas.microsoft.com/office/drawing/2014/main" id="{B1B059CF-75C8-8876-6BA9-27743746E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 sz="1400"/>
            </a:lvl1pPr>
          </a:lstStyle>
          <a:p>
            <a:fld id="{0B150B04-3D77-444F-9B05-18413D26054E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70122635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beçalho, Conteúdo e ou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Título 1">
            <a:extLst>
              <a:ext uri="{FF2B5EF4-FFF2-40B4-BE49-F238E27FC236}">
                <a16:creationId xmlns:a16="http://schemas.microsoft.com/office/drawing/2014/main" id="{078A583D-1DA9-4B05-9A76-C830720A1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257800" cy="10826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3600"/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7" name="Espaço Reservado para Texto 2">
            <a:extLst>
              <a:ext uri="{FF2B5EF4-FFF2-40B4-BE49-F238E27FC236}">
                <a16:creationId xmlns:a16="http://schemas.microsoft.com/office/drawing/2014/main" id="{9F514EA5-C6AA-4E72-A3CC-F5623979D2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0200"/>
            <a:ext cx="5257800" cy="4576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5" name="Espaço Reservado para Data 2">
            <a:extLst>
              <a:ext uri="{FF2B5EF4-FFF2-40B4-BE49-F238E27FC236}">
                <a16:creationId xmlns:a16="http://schemas.microsoft.com/office/drawing/2014/main" id="{C621EF08-C71F-2725-5FC6-BF3CED250E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133600" y="6356350"/>
            <a:ext cx="1447800" cy="365125"/>
          </a:xfrm>
          <a:prstGeom prst="rect">
            <a:avLst/>
          </a:prstGeom>
        </p:spPr>
        <p:txBody>
          <a:bodyPr/>
          <a:lstStyle>
            <a:lvl1pPr algn="ctr">
              <a:defRPr sz="1400"/>
            </a:lvl1pPr>
          </a:lstStyle>
          <a:p>
            <a:fld id="{E9B7E75D-2E30-4703-8884-DEF156A665F5}" type="datetime1">
              <a:rPr lang="pt-BR" smtClean="0"/>
              <a:pPr/>
              <a:t>23/10/2025</a:t>
            </a:fld>
            <a:endParaRPr lang="pt-BR" dirty="0"/>
          </a:p>
        </p:txBody>
      </p:sp>
      <p:sp>
        <p:nvSpPr>
          <p:cNvPr id="8" name="Espaço Reservado para Rodapé 6">
            <a:extLst>
              <a:ext uri="{FF2B5EF4-FFF2-40B4-BE49-F238E27FC236}">
                <a16:creationId xmlns:a16="http://schemas.microsoft.com/office/drawing/2014/main" id="{06CC098C-70B3-FE1A-8DA0-709826CF9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algn="ctr">
              <a:defRPr sz="1400"/>
            </a:lvl1pPr>
          </a:lstStyle>
          <a:p>
            <a:r>
              <a:rPr lang="pt-BR"/>
              <a:t>Teste Rodapé</a:t>
            </a:r>
            <a:endParaRPr lang="pt-BR" dirty="0"/>
          </a:p>
        </p:txBody>
      </p:sp>
      <p:sp>
        <p:nvSpPr>
          <p:cNvPr id="9" name="Espaço Reservado para Número de Slide 7">
            <a:extLst>
              <a:ext uri="{FF2B5EF4-FFF2-40B4-BE49-F238E27FC236}">
                <a16:creationId xmlns:a16="http://schemas.microsoft.com/office/drawing/2014/main" id="{B1B059CF-75C8-8876-6BA9-27743746E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 sz="1400"/>
            </a:lvl1pPr>
          </a:lstStyle>
          <a:p>
            <a:fld id="{0B150B04-3D77-444F-9B05-18413D26054E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AE234C3-8922-1ED9-D662-CC3C2F6EF54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400800" y="365125"/>
            <a:ext cx="4953000" cy="58118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3660783781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beçalh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Título 1">
            <a:extLst>
              <a:ext uri="{FF2B5EF4-FFF2-40B4-BE49-F238E27FC236}">
                <a16:creationId xmlns:a16="http://schemas.microsoft.com/office/drawing/2014/main" id="{078A583D-1DA9-4B05-9A76-C830720A1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pt-BR" dirty="0"/>
          </a:p>
        </p:txBody>
      </p:sp>
      <p:sp>
        <p:nvSpPr>
          <p:cNvPr id="5" name="Espaço Reservado para Data 2">
            <a:extLst>
              <a:ext uri="{FF2B5EF4-FFF2-40B4-BE49-F238E27FC236}">
                <a16:creationId xmlns:a16="http://schemas.microsoft.com/office/drawing/2014/main" id="{C621EF08-C71F-2725-5FC6-BF3CED250E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133600" y="6356350"/>
            <a:ext cx="1447800" cy="365125"/>
          </a:xfrm>
          <a:prstGeom prst="rect">
            <a:avLst/>
          </a:prstGeom>
        </p:spPr>
        <p:txBody>
          <a:bodyPr/>
          <a:lstStyle>
            <a:lvl1pPr algn="ctr">
              <a:defRPr sz="1400"/>
            </a:lvl1pPr>
          </a:lstStyle>
          <a:p>
            <a:fld id="{E9B7E75D-2E30-4703-8884-DEF156A665F5}" type="datetime1">
              <a:rPr lang="pt-BR" smtClean="0"/>
              <a:pPr/>
              <a:t>23/10/2025</a:t>
            </a:fld>
            <a:endParaRPr lang="pt-BR" dirty="0"/>
          </a:p>
        </p:txBody>
      </p:sp>
      <p:sp>
        <p:nvSpPr>
          <p:cNvPr id="8" name="Espaço Reservado para Rodapé 6">
            <a:extLst>
              <a:ext uri="{FF2B5EF4-FFF2-40B4-BE49-F238E27FC236}">
                <a16:creationId xmlns:a16="http://schemas.microsoft.com/office/drawing/2014/main" id="{06CC098C-70B3-FE1A-8DA0-709826CF9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algn="ctr">
              <a:defRPr sz="1400"/>
            </a:lvl1pPr>
          </a:lstStyle>
          <a:p>
            <a:r>
              <a:rPr lang="pt-BR"/>
              <a:t>Teste Rodapé</a:t>
            </a:r>
            <a:endParaRPr lang="pt-BR" dirty="0"/>
          </a:p>
        </p:txBody>
      </p:sp>
      <p:sp>
        <p:nvSpPr>
          <p:cNvPr id="9" name="Espaço Reservado para Número de Slide 7">
            <a:extLst>
              <a:ext uri="{FF2B5EF4-FFF2-40B4-BE49-F238E27FC236}">
                <a16:creationId xmlns:a16="http://schemas.microsoft.com/office/drawing/2014/main" id="{B1B059CF-75C8-8876-6BA9-27743746E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 sz="1400"/>
            </a:lvl1pPr>
          </a:lstStyle>
          <a:p>
            <a:fld id="{0B150B04-3D77-444F-9B05-18413D26054E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6847815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anco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Data 2">
            <a:extLst>
              <a:ext uri="{FF2B5EF4-FFF2-40B4-BE49-F238E27FC236}">
                <a16:creationId xmlns:a16="http://schemas.microsoft.com/office/drawing/2014/main" id="{C621EF08-C71F-2725-5FC6-BF3CED250E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133600" y="6356350"/>
            <a:ext cx="1447800" cy="365125"/>
          </a:xfrm>
          <a:prstGeom prst="rect">
            <a:avLst/>
          </a:prstGeom>
        </p:spPr>
        <p:txBody>
          <a:bodyPr/>
          <a:lstStyle>
            <a:lvl1pPr algn="ctr">
              <a:defRPr sz="1400"/>
            </a:lvl1pPr>
          </a:lstStyle>
          <a:p>
            <a:fld id="{E9B7E75D-2E30-4703-8884-DEF156A665F5}" type="datetime1">
              <a:rPr lang="pt-BR" smtClean="0"/>
              <a:pPr/>
              <a:t>23/10/2025</a:t>
            </a:fld>
            <a:endParaRPr lang="pt-BR" dirty="0"/>
          </a:p>
        </p:txBody>
      </p:sp>
      <p:sp>
        <p:nvSpPr>
          <p:cNvPr id="8" name="Espaço Reservado para Rodapé 6">
            <a:extLst>
              <a:ext uri="{FF2B5EF4-FFF2-40B4-BE49-F238E27FC236}">
                <a16:creationId xmlns:a16="http://schemas.microsoft.com/office/drawing/2014/main" id="{06CC098C-70B3-FE1A-8DA0-709826CF9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algn="ctr">
              <a:defRPr sz="1400"/>
            </a:lvl1pPr>
          </a:lstStyle>
          <a:p>
            <a:r>
              <a:rPr lang="pt-BR"/>
              <a:t>Teste Rodapé</a:t>
            </a:r>
            <a:endParaRPr lang="pt-BR" dirty="0"/>
          </a:p>
        </p:txBody>
      </p:sp>
      <p:sp>
        <p:nvSpPr>
          <p:cNvPr id="9" name="Espaço Reservado para Número de Slide 7">
            <a:extLst>
              <a:ext uri="{FF2B5EF4-FFF2-40B4-BE49-F238E27FC236}">
                <a16:creationId xmlns:a16="http://schemas.microsoft.com/office/drawing/2014/main" id="{B1B059CF-75C8-8876-6BA9-27743746E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 sz="1400"/>
            </a:lvl1pPr>
          </a:lstStyle>
          <a:p>
            <a:fld id="{0B150B04-3D77-444F-9B05-18413D26054E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09738945"/>
      </p:ext>
    </p:extLst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anco-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73775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im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64154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546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5" r:id="rId3"/>
    <p:sldLayoutId id="2147483664" r:id="rId4"/>
    <p:sldLayoutId id="2147483663" r:id="rId5"/>
    <p:sldLayoutId id="2147483662" r:id="rId6"/>
    <p:sldLayoutId id="2147483661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6BC85D-CCB3-136D-E3AC-44E479808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80AB1A6-C3DC-B75E-A68A-28287B03941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2420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6A3447-C192-51ED-8FD7-559C30905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5D88DA7-F1A7-6E50-29AD-434A112D4B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06A7ABB-44B1-B6C5-826D-A723F28F6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Teste Rodapé</a:t>
            </a:r>
            <a:endParaRPr lang="pt-BR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348AE911-2F5F-E0AE-8A5D-DA120735A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50B04-3D77-444F-9B05-18413D26054E}" type="slidenum">
              <a:rPr lang="pt-BR" smtClean="0"/>
              <a:pPr/>
              <a:t>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95221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D04F69-8C11-561D-26A2-5BA20AC52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060D551-49DE-F25C-5A1E-990784B989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18FBF33F-02C7-76B0-13B3-AED6219B4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Teste Rodapé</a:t>
            </a:r>
            <a:endParaRPr lang="pt-BR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B4A4545-4587-015D-790E-AA7816DBC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50B04-3D77-444F-9B05-18413D26054E}" type="slidenum">
              <a:rPr lang="pt-BR" smtClean="0"/>
              <a:pPr/>
              <a:t>3</a:t>
            </a:fld>
            <a:endParaRPr lang="pt-BR" dirty="0"/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3BD3C674-4B32-79D8-49BF-DC186BAF58E8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27522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3935705"/>
      </p:ext>
    </p:extLst>
  </p:cSld>
  <p:clrMapOvr>
    <a:masterClrMapping/>
  </p:clrMapOvr>
</p:sld>
</file>

<file path=ppt/theme/theme1.xml><?xml version="1.0" encoding="utf-8"?>
<a:theme xmlns:a="http://schemas.openxmlformats.org/drawingml/2006/main" name="Ger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TM03457475[[fn=Quadro]]</Template>
  <TotalTime>46</TotalTime>
  <Words>6</Words>
  <Application>Microsoft Office PowerPoint</Application>
  <PresentationFormat>Widescreen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8" baseType="lpstr">
      <vt:lpstr>Arial</vt:lpstr>
      <vt:lpstr>Lato</vt:lpstr>
      <vt:lpstr>Aptos</vt:lpstr>
      <vt:lpstr>Geral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Apresentação_Widescreen_Verde.ai</dc:title>
  <dc:creator>Rodrigo Rafael Villarreal Goulart</dc:creator>
  <cp:lastModifiedBy>Rodrigo Rafael Villarreal Goulart</cp:lastModifiedBy>
  <cp:revision>6</cp:revision>
  <dcterms:created xsi:type="dcterms:W3CDTF">2006-08-16T00:00:00Z</dcterms:created>
  <dcterms:modified xsi:type="dcterms:W3CDTF">2025-10-23T13:06:18Z</dcterms:modified>
  <dc:identifier>DAF8zPNu6Os</dc:identifier>
</cp:coreProperties>
</file>